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10"/>
  </p:notesMasterIdLst>
  <p:handoutMasterIdLst>
    <p:handoutMasterId r:id="rId11"/>
  </p:handoutMasterIdLst>
  <p:sldIdLst>
    <p:sldId id="2096" r:id="rId5"/>
    <p:sldId id="2097" r:id="rId6"/>
    <p:sldId id="2098" r:id="rId7"/>
    <p:sldId id="2099" r:id="rId8"/>
    <p:sldId id="2100" r:id="rId9"/>
  </p:sldIdLst>
  <p:sldSz cx="12192000" cy="6858000"/>
  <p:notesSz cx="6997700" cy="9283700"/>
  <p:embeddedFontLst>
    <p:embeddedFont>
      <p:font typeface="Amaranth" panose="02000503050000020004" pitchFamily="50" charset="0"/>
      <p:regular r:id="rId12"/>
      <p:bold r:id="rId13"/>
      <p:boldItalic r:id="rId14"/>
    </p:embeddedFont>
    <p:embeddedFont>
      <p:font typeface="Britannic Bold" panose="020B0903060703020204" pitchFamily="34" charset="0"/>
      <p:regular r:id="rId15"/>
    </p:embeddedFont>
    <p:embeddedFont>
      <p:font typeface="Cambria Math" panose="02040503050406030204" pitchFamily="18" charset="0"/>
      <p:regular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본고딕 KR Regular" panose="020B0500000000000000" pitchFamily="34" charset="-127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1D9"/>
    <a:srgbClr val="DDB0FF"/>
    <a:srgbClr val="99E3FF"/>
    <a:srgbClr val="FCE5D6"/>
    <a:srgbClr val="FFF2CD"/>
    <a:srgbClr val="00BAFF"/>
    <a:srgbClr val="B14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84" y="5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47680-5B45-4075-8EF5-A6499484B3D5}" type="datetimeFigureOut">
              <a:rPr lang="en-US" smtClean="0">
                <a:latin typeface="Amaranth" panose="02000503000000020004" pitchFamily="50" charset="0"/>
              </a:rPr>
              <a:t>2/24/2022</a:t>
            </a:fld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6DFC2-323F-45CF-9F5E-8362F361C984}" type="slidenum">
              <a:rPr lang="en-US" smtClean="0">
                <a:latin typeface="Amaranth" panose="02000503000000020004" pitchFamily="50" charset="0"/>
              </a:rPr>
              <a:t>‹#›</a:t>
            </a:fld>
            <a:endParaRPr lang="en-US">
              <a:latin typeface="Amaranth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685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7BC75996-6902-45E1-91B2-84002FE0FDDD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AC3B06DF-F96A-40D8-B2BA-ACB7EF1480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95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9159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4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5" indent="0" algn="ctr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735432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54157"/>
            <a:ext cx="3932237" cy="2140168"/>
          </a:xfrm>
        </p:spPr>
        <p:txBody>
          <a:bodyPr anchor="b">
            <a:noAutofit/>
          </a:bodyPr>
          <a:lstStyle>
            <a:lvl1pPr latinLnBrk="0">
              <a:defRPr sz="36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67299" y="282035"/>
            <a:ext cx="6232071" cy="6439444"/>
          </a:xfrm>
        </p:spPr>
        <p:txBody>
          <a:bodyPr>
            <a:normAutofit/>
          </a:bodyPr>
          <a:lstStyle>
            <a:lvl1pPr marL="274320" indent="-274320" defTabSz="228600" latinLnBrk="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600" b="0" i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868663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400"/>
            </a:lvl2pPr>
            <a:lvl3pPr marL="1371577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000"/>
            </a:lvl3pPr>
            <a:lvl4pPr marL="1714466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4pPr>
            <a:lvl5pPr marL="2171655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5623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latinLnBrk="0">
              <a:defRPr sz="2400"/>
            </a:lvl1pPr>
            <a:lvl2pPr latinLnBrk="0">
              <a:defRPr sz="2000"/>
            </a:lvl2pPr>
            <a:lvl3pPr latinLnBrk="0">
              <a:defRPr sz="1800"/>
            </a:lvl3pPr>
            <a:lvl4pPr latinLnBrk="0">
              <a:defRPr sz="1600"/>
            </a:lvl4pPr>
            <a:lvl5pPr latinLnBrk="0"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6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marL="273600" indent="-273600" latinLnBrk="0">
              <a:buFont typeface="+mj-lt"/>
              <a:buAutoNum type="arabicPeriod"/>
              <a:defRPr sz="2400"/>
            </a:lvl1pPr>
            <a:lvl2pPr marL="687600" indent="-273600" latinLnBrk="0">
              <a:buFont typeface="+mj-lt"/>
              <a:buAutoNum type="arabicPeriod"/>
              <a:defRPr sz="2000"/>
            </a:lvl2pPr>
            <a:lvl3pPr marL="1144800" indent="-230400" latinLnBrk="0">
              <a:buFont typeface="+mj-lt"/>
              <a:buAutoNum type="arabicPeriod"/>
              <a:defRPr sz="1800"/>
            </a:lvl3pPr>
            <a:lvl4pPr latinLnBrk="0"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9430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Black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latinLnBrk="0"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latinLnBrk="0"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latinLnBrk="0"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latinLnBrk="0"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1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1839736"/>
            <a:ext cx="10515600" cy="2127254"/>
          </a:xfrm>
        </p:spPr>
        <p:txBody>
          <a:bodyPr>
            <a:no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838200" y="4079526"/>
            <a:ext cx="10515600" cy="227682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4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 latinLnBrk="0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814761"/>
            <a:ext cx="10515600" cy="1274893"/>
          </a:xfrm>
        </p:spPr>
        <p:txBody>
          <a:bodyPr>
            <a:normAutofit/>
          </a:bodyPr>
          <a:lstStyle>
            <a:lvl1pPr marL="0" indent="0" latinLnBrk="0" hangingPunct="1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361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33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778399"/>
            <a:ext cx="5157787" cy="648001"/>
          </a:xfrm>
        </p:spPr>
        <p:txBody>
          <a:bodyPr anchor="ctr">
            <a:normAutofit/>
          </a:bodyPr>
          <a:lstStyle>
            <a:lvl1pPr marL="0" indent="0" latinLnBrk="0">
              <a:buNone/>
              <a:defRPr sz="2800" b="1" baseline="0">
                <a:latin typeface="+mj-lt"/>
                <a:ea typeface="+mj-ea"/>
                <a:cs typeface="SirinStencil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2" y="1778399"/>
            <a:ext cx="5183188" cy="648001"/>
          </a:xfrm>
        </p:spPr>
        <p:txBody>
          <a:bodyPr anchor="ctr">
            <a:normAutofit/>
          </a:bodyPr>
          <a:lstStyle>
            <a:lvl1pPr marL="0" indent="0">
              <a:buNone/>
              <a:defRPr lang="en-US" altLang="ko-KR" sz="2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Monoton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4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17A344-6D7C-4984-BF17-9AE7BEB57807}"/>
              </a:ext>
            </a:extLst>
          </p:cNvPr>
          <p:cNvGrpSpPr/>
          <p:nvPr userDrawn="1"/>
        </p:nvGrpSpPr>
        <p:grpSpPr>
          <a:xfrm>
            <a:off x="0" y="6516093"/>
            <a:ext cx="1716737" cy="313861"/>
            <a:chOff x="9574310" y="475081"/>
            <a:chExt cx="1716737" cy="31386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1D1905-60D7-4932-BD69-3101B5A05C21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047" y="488011"/>
              <a:ext cx="0" cy="28800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바닥글 개체 틀 3">
              <a:extLst>
                <a:ext uri="{FF2B5EF4-FFF2-40B4-BE49-F238E27FC236}">
                  <a16:creationId xmlns:a16="http://schemas.microsoft.com/office/drawing/2014/main" id="{ECA9A5FF-CD52-47B4-B8AE-FC54A2D3B886}"/>
                </a:ext>
              </a:extLst>
            </p:cNvPr>
            <p:cNvSpPr txBox="1">
              <a:spLocks/>
            </p:cNvSpPr>
            <p:nvPr/>
          </p:nvSpPr>
          <p:spPr>
            <a:xfrm>
              <a:off x="9574310" y="475081"/>
              <a:ext cx="1689841" cy="313861"/>
            </a:xfrm>
            <a:prstGeom prst="rect">
              <a:avLst/>
            </a:prstGeom>
            <a:ln w="28575" cap="flat" cmpd="sng" algn="ctr">
              <a:noFill/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tx1"/>
                  </a:solidFill>
                </a:rPr>
                <a:t>Hacker’s In </a:t>
              </a:r>
              <a:r>
                <a:rPr lang="en-US" altLang="ko-KR" err="1">
                  <a:solidFill>
                    <a:schemeClr val="tx1"/>
                  </a:solidFill>
                </a:rPr>
                <a:t>inTrusion</a:t>
              </a:r>
              <a:endParaRPr lang="en-US" altLang="ko-KR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6CA62D2-8D3B-472E-A60D-AE93019400FD}"/>
              </a:ext>
            </a:extLst>
          </p:cNvPr>
          <p:cNvSpPr txBox="1"/>
          <p:nvPr userDrawn="1"/>
        </p:nvSpPr>
        <p:spPr>
          <a:xfrm>
            <a:off x="1689841" y="6516093"/>
            <a:ext cx="527482" cy="31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B15BF13-0622-4A59-B29F-164774F9CAD9}" type="slidenum">
              <a:rPr lang="ko-KR" altLang="en-US" sz="14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pPr algn="ctr"/>
              <a:t>‹#›</a:t>
            </a:fld>
            <a:endParaRPr lang="ko-KR" altLang="en-US" sz="1400" b="1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9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71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000" b="0" kern="1200" spc="100" baseline="0">
          <a:solidFill>
            <a:schemeClr val="tx1"/>
          </a:solidFill>
          <a:latin typeface="+mj-lt"/>
          <a:ea typeface="+mj-ea"/>
          <a:cs typeface="Bungee Shade" charset="0"/>
        </a:defRPr>
      </a:lvl1pPr>
    </p:titleStyle>
    <p:bodyStyle>
      <a:lvl1pPr marL="274320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FF3300"/>
        </a:buClr>
        <a:buFont typeface="Arial" panose="020B0604020202020204" pitchFamily="34" charset="0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1pPr>
      <a:lvl2pPr marL="685783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50"/>
        </a:buClr>
        <a:buFont typeface="Wingdings" panose="05000000000000000000" pitchFamily="2" charset="2"/>
        <a:buChar char="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2pPr>
      <a:lvl3pPr marL="1142971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F0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3pPr>
      <a:lvl4pPr marL="1600160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4pPr>
      <a:lvl5pPr marL="2057349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8D8969E-CC12-44CF-A0E5-2668927841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err="1"/>
              <a:t>QnA</a:t>
            </a:r>
            <a:endParaRPr lang="ko-KR" altLang="en-US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A5387161-A1A7-4BDE-8FF7-D23BBF350F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Freshman Seminar</a:t>
            </a:r>
          </a:p>
          <a:p>
            <a:r>
              <a:rPr lang="en-US" altLang="ko-KR" dirty="0"/>
              <a:t>2022.02.25.</a:t>
            </a:r>
          </a:p>
          <a:p>
            <a:r>
              <a:rPr lang="en-US" altLang="ko-KR" dirty="0" err="1"/>
              <a:t>Sumin</a:t>
            </a:r>
            <a:r>
              <a:rPr lang="en-US" altLang="ko-KR" dirty="0"/>
              <a:t> Sohn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0835EE-67FE-4A76-B5CB-FB7CB2173670}"/>
              </a:ext>
            </a:extLst>
          </p:cNvPr>
          <p:cNvSpPr txBox="1"/>
          <p:nvPr/>
        </p:nvSpPr>
        <p:spPr>
          <a:xfrm>
            <a:off x="5638800" y="298704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067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E30EA-BFD2-4F32-AEDC-114CDF554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Relationship between Window Size and Sequence Number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28C0A-C3A9-48A6-914B-AA6090F7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problem occurs when the window size is too big compared to the sequence numbers</a:t>
            </a:r>
          </a:p>
          <a:p>
            <a:r>
              <a:rPr lang="en-US" altLang="ko-KR" dirty="0"/>
              <a:t>Since GBN and SR work differently, there must be different size needed</a:t>
            </a:r>
          </a:p>
        </p:txBody>
      </p:sp>
    </p:spTree>
    <p:extLst>
      <p:ext uri="{BB962C8B-B14F-4D97-AF65-F5344CB8AC3E}">
        <p14:creationId xmlns:p14="http://schemas.microsoft.com/office/powerpoint/2010/main" val="956253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AAC59-0E56-403B-A5AE-837F34CCE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GBN Case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B55B799-6094-4AA2-AC26-C5F20BA806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Sequence number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0~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ko-KR" dirty="0"/>
                  <a:t> sequence numbers</a:t>
                </a:r>
              </a:p>
              <a:p>
                <a:r>
                  <a:rPr lang="en-US" altLang="ko-KR" dirty="0"/>
                  <a:t>Maximum GBN window size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The reason</a:t>
                </a:r>
              </a:p>
              <a:p>
                <a:pPr lvl="1"/>
                <a:r>
                  <a:rPr lang="en-US" altLang="ko-KR" dirty="0"/>
                  <a:t>E.g., The maximum window size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All the </a:t>
                </a:r>
                <a:r>
                  <a:rPr lang="en-US" altLang="ko-KR" dirty="0" err="1"/>
                  <a:t>ACKed</a:t>
                </a:r>
                <a:r>
                  <a:rPr lang="en-US" altLang="ko-KR" dirty="0"/>
                  <a:t> message are lost</a:t>
                </a:r>
              </a:p>
              <a:p>
                <a:pPr lvl="1"/>
                <a:r>
                  <a:rPr lang="en-US" altLang="ko-KR" dirty="0"/>
                  <a:t>The receiver consider retransmitted message as newly made message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B55B799-6094-4AA2-AC26-C5F20BA806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9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5055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0385FD-D691-4EDC-8DE4-F54A4AA9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SR Case #1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247C7F9-FCA9-44FF-97D0-70B08A55E4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Sequence number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0~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ko-KR" dirty="0"/>
                  <a:t> sequence numbers</a:t>
                </a:r>
              </a:p>
              <a:p>
                <a:r>
                  <a:rPr lang="en-US" altLang="ko-KR" dirty="0"/>
                  <a:t>Maximum SR window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The reason</a:t>
                </a:r>
              </a:p>
              <a:p>
                <a:pPr lvl="1"/>
                <a:r>
                  <a:rPr lang="en-US" altLang="ko-KR" dirty="0"/>
                  <a:t>Sequence number 0~3 4 sequence numbers</a:t>
                </a:r>
              </a:p>
              <a:p>
                <a:pPr lvl="1"/>
                <a:r>
                  <a:rPr lang="en-US" altLang="ko-KR" dirty="0"/>
                  <a:t>Maximum SR window size 3</a:t>
                </a:r>
              </a:p>
              <a:p>
                <a:pPr lvl="1"/>
                <a:r>
                  <a:rPr lang="en-US" altLang="ko-KR" dirty="0"/>
                  <a:t>0,1,2 are sent</a:t>
                </a:r>
              </a:p>
              <a:p>
                <a:pPr lvl="1"/>
                <a:r>
                  <a:rPr lang="en-US" altLang="ko-KR" dirty="0"/>
                  <a:t>ACK for 0,1,2 are lost</a:t>
                </a:r>
              </a:p>
              <a:p>
                <a:pPr lvl="1"/>
                <a:r>
                  <a:rPr lang="en-US" altLang="ko-KR" dirty="0"/>
                  <a:t>Sender send 0,1,2 again</a:t>
                </a:r>
              </a:p>
              <a:p>
                <a:pPr lvl="1"/>
                <a:r>
                  <a:rPr lang="en-US" altLang="ko-KR" dirty="0"/>
                  <a:t>Receiving side window 3,0,1</a:t>
                </a:r>
              </a:p>
              <a:p>
                <a:pPr lvl="1"/>
                <a:r>
                  <a:rPr lang="en-US" altLang="ko-KR" dirty="0"/>
                  <a:t>Receiving side can not know whether resent 0,1 are for retransmission or newly generated</a:t>
                </a:r>
              </a:p>
              <a:p>
                <a:pPr lvl="1"/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247C7F9-FCA9-44FF-97D0-70B08A55E4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7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DCDF5FE-5999-4AFF-886E-67DC3B67CAE0}"/>
              </a:ext>
            </a:extLst>
          </p:cNvPr>
          <p:cNvSpPr txBox="1"/>
          <p:nvPr/>
        </p:nvSpPr>
        <p:spPr>
          <a:xfrm>
            <a:off x="5639598" y="298496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081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0C1DE-05BA-46E7-9262-BB7B6DAFA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SR Case #2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4350D1-09A1-4F55-8241-5EDBC7394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If SR windows size is 2 on previous example</a:t>
            </a:r>
          </a:p>
          <a:p>
            <a:r>
              <a:rPr lang="en-US" altLang="ko-KR" dirty="0"/>
              <a:t>The result</a:t>
            </a:r>
          </a:p>
          <a:p>
            <a:pPr lvl="1"/>
            <a:r>
              <a:rPr lang="en-US" altLang="ko-KR" dirty="0"/>
              <a:t>Sequence number 0~3, 4 sequence numbers</a:t>
            </a:r>
          </a:p>
          <a:p>
            <a:pPr lvl="1"/>
            <a:r>
              <a:rPr lang="en-US" altLang="ko-KR" dirty="0"/>
              <a:t>SR window size 2</a:t>
            </a:r>
          </a:p>
          <a:p>
            <a:pPr lvl="1"/>
            <a:r>
              <a:rPr lang="en-US" altLang="ko-KR" dirty="0"/>
              <a:t>0,1 are sent</a:t>
            </a:r>
          </a:p>
          <a:p>
            <a:pPr lvl="1"/>
            <a:r>
              <a:rPr lang="en-US" altLang="ko-KR" dirty="0"/>
              <a:t>ACK for 0,1 are lost</a:t>
            </a:r>
          </a:p>
          <a:p>
            <a:pPr lvl="1"/>
            <a:r>
              <a:rPr lang="en-US" altLang="ko-KR" dirty="0"/>
              <a:t>Sender send 0,1 again</a:t>
            </a:r>
          </a:p>
          <a:p>
            <a:pPr lvl="1"/>
            <a:r>
              <a:rPr lang="en-US" altLang="ko-KR" dirty="0"/>
              <a:t>Receiver knows 0,1 is retransmitted message since widow on recipient side directs 2,3</a:t>
            </a:r>
          </a:p>
        </p:txBody>
      </p:sp>
    </p:spTree>
    <p:extLst>
      <p:ext uri="{BB962C8B-B14F-4D97-AF65-F5344CB8AC3E}">
        <p14:creationId xmlns:p14="http://schemas.microsoft.com/office/powerpoint/2010/main" val="659212937"/>
      </p:ext>
    </p:extLst>
  </p:cSld>
  <p:clrMapOvr>
    <a:masterClrMapping/>
  </p:clrMapOvr>
</p:sld>
</file>

<file path=ppt/theme/theme1.xml><?xml version="1.0" encoding="utf-8"?>
<a:theme xmlns:a="http://schemas.openxmlformats.org/drawingml/2006/main" name="One L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Britannic Bold"/>
        <a:ea typeface="본명조 Heavy"/>
        <a:cs typeface=""/>
      </a:majorFont>
      <a:minorFont>
        <a:latin typeface="Amaranth"/>
        <a:ea typeface="본고딕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2EDE3412-EFF5-4690-9B6E-675B9B7DDBD1}" vid="{D35ADE08-6298-4040-BCAC-3488955857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9803894976C664094BC244E834D597E" ma:contentTypeVersion="14" ma:contentTypeDescription="새 문서를 만듭니다." ma:contentTypeScope="" ma:versionID="a72fa826bce4887785e2e2e45ebe0d5f">
  <xsd:schema xmlns:xsd="http://www.w3.org/2001/XMLSchema" xmlns:xs="http://www.w3.org/2001/XMLSchema" xmlns:p="http://schemas.microsoft.com/office/2006/metadata/properties" xmlns:ns3="0d522543-8793-44c8-9457-519c892f4be5" xmlns:ns4="812fab35-c44d-4a38-bd01-9fe9f532c3bb" targetNamespace="http://schemas.microsoft.com/office/2006/metadata/properties" ma:root="true" ma:fieldsID="f8ae8784ac8849d0d477ef762ef62b6f" ns3:_="" ns4:_="">
    <xsd:import namespace="0d522543-8793-44c8-9457-519c892f4be5"/>
    <xsd:import namespace="812fab35-c44d-4a38-bd01-9fe9f532c3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522543-8793-44c8-9457-519c892f4b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2fab35-c44d-4a38-bd01-9fe9f532c3b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39152C-55C3-458E-8285-4CAF161E92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8A7E39-9CEF-4121-BCDD-30BE4995DB98}">
  <ds:schemaRefs>
    <ds:schemaRef ds:uri="0d522543-8793-44c8-9457-519c892f4be5"/>
    <ds:schemaRef ds:uri="812fab35-c44d-4a38-bd01-9fe9f532c3b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E26B855-E850-4B52-9B60-A750A964C4FA}">
  <ds:schemaRefs>
    <ds:schemaRef ds:uri="0d522543-8793-44c8-9457-519c892f4be5"/>
    <ds:schemaRef ds:uri="812fab35-c44d-4a38-bd01-9fe9f532c3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hit 220103_수정</Template>
  <TotalTime>137</TotalTime>
  <Words>205</Words>
  <Application>Microsoft Office PowerPoint</Application>
  <PresentationFormat>와이드스크린</PresentationFormat>
  <Paragraphs>34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3" baseType="lpstr">
      <vt:lpstr>Amaranth</vt:lpstr>
      <vt:lpstr>본고딕 KR Regular</vt:lpstr>
      <vt:lpstr>Cambria Math</vt:lpstr>
      <vt:lpstr>Arial</vt:lpstr>
      <vt:lpstr>Consolas</vt:lpstr>
      <vt:lpstr>Britannic Bold</vt:lpstr>
      <vt:lpstr>Wingdings</vt:lpstr>
      <vt:lpstr>One List</vt:lpstr>
      <vt:lpstr>QnA</vt:lpstr>
      <vt:lpstr>The Relationship between Window Size and Sequence Number </vt:lpstr>
      <vt:lpstr>GBN Case</vt:lpstr>
      <vt:lpstr>SR Case #1</vt:lpstr>
      <vt:lpstr>SR Case #2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QnA</dc:title>
  <dc:creator>august99@o365.skku.edu</dc:creator>
  <cp:lastModifiedBy>손수민</cp:lastModifiedBy>
  <cp:revision>7</cp:revision>
  <cp:lastPrinted>2016-11-28T00:53:03Z</cp:lastPrinted>
  <dcterms:created xsi:type="dcterms:W3CDTF">2022-01-18T04:19:07Z</dcterms:created>
  <dcterms:modified xsi:type="dcterms:W3CDTF">2022-02-24T08:14:57Z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0x010100D9803894976C664094BC244E834D597E</vt:lpwstr>
  </property>
</Properties>
</file>